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4" roundtripDataSignature="AMtx7mjfy0bgSl5HuPAlrEKrWOmIJ3C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italic.fntdata"/><Relationship Id="rId13" Type="http://schemas.openxmlformats.org/officeDocument/2006/relationships/font" Target="fonts/RobotoSlab-bold.fntdata"/><Relationship Id="rId12" Type="http://schemas.openxmlformats.org/officeDocument/2006/relationships/font" Target="fonts/RobotoSlab-regular.fntdata"/><Relationship Id="rId34" Type="http://customschemas.google.com/relationships/presentationmetadata" Target="metadata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e28731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ce28731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058ec35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e058ec35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e30a7b85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11e30a7b85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.jpg"/><Relationship Id="rId5" Type="http://schemas.openxmlformats.org/officeDocument/2006/relationships/image" Target="../media/image10.jpg"/><Relationship Id="rId6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" name="Google Shape;50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1" name="Google Shape;51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2" name="Google Shape;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" name="Google Shape;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" name="Google Shape;64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5" name="Google Shape;65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1" name="Google Shape;16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Google Shape;20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9" name="Google Shape;20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12" name="Google Shape;21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hyperlink" Target="https://www.billboard.com/charts/hot-10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Today’s objective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e2873134e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Desired music recommender workflow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gce2873134e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gce2873134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802" y="1432550"/>
            <a:ext cx="4537200" cy="32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ce2873134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4777" y="1432550"/>
            <a:ext cx="2866033" cy="321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058ec3566_0_0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Today’s objectives (I):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ge058ec3566_0_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ge058ec3566_0_0"/>
          <p:cNvSpPr txBox="1"/>
          <p:nvPr/>
        </p:nvSpPr>
        <p:spPr>
          <a:xfrm>
            <a:off x="793125" y="1557550"/>
            <a:ext cx="71901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function </a:t>
            </a:r>
            <a:r>
              <a:rPr lang="en" sz="1700"/>
              <a:t>to 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scrape the </a:t>
            </a:r>
            <a:r>
              <a:rPr b="0" i="0" lang="en" sz="1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Billboards 100 HOT songs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create a data frame of songs with them including: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name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artist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Save the resulting data frame into a csv file in the current folder.</a:t>
            </a:r>
            <a:endParaRPr sz="17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e30a7b850_0_2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1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Today’s objectives (II):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g11e30a7b850_0_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g11e30a7b850_0_2"/>
          <p:cNvSpPr txBox="1"/>
          <p:nvPr/>
        </p:nvSpPr>
        <p:spPr>
          <a:xfrm>
            <a:off x="793125" y="1557550"/>
            <a:ext cx="7190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</a:t>
            </a:r>
            <a:r>
              <a:rPr lang="en" sz="1700"/>
              <a:t>not_hot100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songs file in the current f</a:t>
            </a:r>
            <a:r>
              <a:rPr lang="en" sz="1700"/>
              <a:t>older </a:t>
            </a: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including: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name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○"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Song’s artist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